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inMnYJansECf92rNfD6l4D8vEM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d58cdf1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1d58cdf1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hyperlink" Target="http://www.youtube.com/watch?v=gQetVqRCubI" TargetMode="External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16528" l="10903" r="11708" t="19232"/>
          <a:stretch/>
        </p:blipFill>
        <p:spPr>
          <a:xfrm>
            <a:off x="2842625" y="425450"/>
            <a:ext cx="3423473" cy="14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2955675" y="2560913"/>
            <a:ext cx="277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Gabriel Ferreira dos Santos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2882150" y="2787163"/>
            <a:ext cx="325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latin typeface="Poppins"/>
                <a:ea typeface="Poppins"/>
                <a:cs typeface="Poppins"/>
                <a:sym typeface="Poppins"/>
              </a:rPr>
              <a:t>Hugo Freitas da Cruz</a:t>
            </a:r>
            <a:endParaRPr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3072000" y="321778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Júlia Persson Mascari</a:t>
            </a:r>
            <a:endParaRPr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007550" y="4386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pt-B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Prof. </a:t>
            </a: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Fábio Martins</a:t>
            </a:r>
            <a:endParaRPr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6244825" y="2258275"/>
            <a:ext cx="2975700" cy="28002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9525" y="3711950"/>
            <a:ext cx="1485125" cy="12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054350" y="3014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João Pedro Reis Martins</a:t>
            </a:r>
            <a:endParaRPr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071988" y="36702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Vinicius</a:t>
            </a: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Henrique de Oliveira Neves</a:t>
            </a:r>
            <a:endParaRPr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3054350" y="34409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pt-B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Nícolas Cleiton Basilio Viana</a:t>
            </a:r>
            <a:endParaRPr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-1152475" y="1811650"/>
            <a:ext cx="48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3007550" y="46240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Eixo 3 - Design Centrado no Usuário </a:t>
            </a:r>
            <a:endParaRPr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474600" y="878475"/>
            <a:ext cx="40974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	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conclusão, ao final do projeto foi possível construir uma aplicação que conseguiu atender os objetivos explicitados nos requisitos de maneira simples e objetiva. Trazendo consigo, um layout agradável aos olhos do usuário. Além disso, com base na arquitetura e organização do projeto, é totalmente possível de se estender mais e mais funcionalidades, abrindo brecha para o aprimoramento do sistema em si, como por exemplo a adição das funcionalidades citadas nos testes e a expansão das funções relacionadas aos exercícios, podendo adicionar, inclusive, a integração com alguma API dedicada para tal.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00" y="254750"/>
            <a:ext cx="511100" cy="5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882050" y="75"/>
            <a:ext cx="3261900" cy="32619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26" name="Google Shape;12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268475" y="2463150"/>
            <a:ext cx="2359500" cy="30012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27" name="Google Shape;127;p12"/>
          <p:cNvPicPr preferRelativeResize="0"/>
          <p:nvPr/>
        </p:nvPicPr>
        <p:blipFill rotWithShape="1">
          <a:blip r:embed="rId6">
            <a:alphaModFix/>
          </a:blip>
          <a:srcRect b="277" l="0" r="0" t="288"/>
          <a:stretch/>
        </p:blipFill>
        <p:spPr>
          <a:xfrm>
            <a:off x="-52375" y="0"/>
            <a:ext cx="91963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50" y="3179525"/>
            <a:ext cx="1974300" cy="17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1200" y="85125"/>
            <a:ext cx="511100" cy="5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291400"/>
            <a:ext cx="852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2500"/>
              <a:t>2. Projeto do sistema</a:t>
            </a:r>
            <a:endParaRPr b="1" sz="2500"/>
          </a:p>
        </p:txBody>
      </p:sp>
      <p:sp>
        <p:nvSpPr>
          <p:cNvPr id="83" name="Google Shape;83;p5"/>
          <p:cNvSpPr txBox="1"/>
          <p:nvPr>
            <p:ph type="title"/>
          </p:nvPr>
        </p:nvSpPr>
        <p:spPr>
          <a:xfrm>
            <a:off x="311700" y="901000"/>
            <a:ext cx="852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820"/>
              <a:t>2.1 Usuários do sistema</a:t>
            </a:r>
            <a:endParaRPr b="1" sz="1820"/>
          </a:p>
        </p:txBody>
      </p:sp>
      <p:sp>
        <p:nvSpPr>
          <p:cNvPr id="84" name="Google Shape;84;p5"/>
          <p:cNvSpPr txBox="1"/>
          <p:nvPr/>
        </p:nvSpPr>
        <p:spPr>
          <a:xfrm>
            <a:off x="311700" y="1400400"/>
            <a:ext cx="8009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usuários que a nossa aplicação deve focar,  foram formulados com base na análise de contexto e problemas presentes no mundo do sedentarismo dos idosos. Sendo assim, segue abaixo a descrição dos tipos de usuários: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Idosos</a:t>
            </a:r>
            <a:r>
              <a:rPr b="0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Usuários que utilizam a aplicação para praticar exercícios físicos;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Profissionais da saúde</a:t>
            </a:r>
            <a:r>
              <a:rPr b="0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Usuários que utilizam a aplicação para prestarem serviço e suporte aos idosos;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Familiares dos idosos</a:t>
            </a:r>
            <a:r>
              <a:rPr b="0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Não pretendem utilizar a aplicação, mas serão impactados por ela, gerando interesse indireto na plataforma devido ao fato de melhorar a saúde e condicionamento físico de seus entes queridos.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Cuidadores de idosos:</a:t>
            </a:r>
            <a:r>
              <a:rPr b="0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Profissionais que acompanham e auxiliam idosos em uma variedade de cuidados.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1" name="Google Shape;9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0" title="Video fin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50" y="1314325"/>
            <a:ext cx="6612975" cy="3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31d58cdf17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